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0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5.jpe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0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CAKY5DW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3200400"/>
            <a:ext cx="5181600" cy="24141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447800" y="1066800"/>
            <a:ext cx="6705600" cy="132343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WELCOME</a:t>
            </a:r>
            <a:endParaRPr lang="en-US" sz="8000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24200" y="152400"/>
            <a:ext cx="2864246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What’s this ?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05200" y="5943600"/>
            <a:ext cx="1981200" cy="76944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0000"/>
                </a:solidFill>
              </a:rPr>
              <a:t>Lamp</a:t>
            </a:r>
            <a:endParaRPr lang="en-US" sz="4400" dirty="0">
              <a:solidFill>
                <a:srgbClr val="FF0000"/>
              </a:solidFill>
            </a:endParaRPr>
          </a:p>
        </p:txBody>
      </p:sp>
      <p:pic>
        <p:nvPicPr>
          <p:cNvPr id="5" name="Picture 4" descr="imagesCA9QC37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9800" y="1066800"/>
            <a:ext cx="4648200" cy="4711909"/>
          </a:xfrm>
          <a:prstGeom prst="rect">
            <a:avLst/>
          </a:prstGeom>
          <a:ln w="889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ab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0" y="1143000"/>
            <a:ext cx="6248400" cy="47057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angle 2"/>
          <p:cNvSpPr/>
          <p:nvPr/>
        </p:nvSpPr>
        <p:spPr>
          <a:xfrm>
            <a:off x="3558548" y="228600"/>
            <a:ext cx="2596801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What’s this ?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0" y="6037570"/>
            <a:ext cx="2133600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0070C0"/>
                </a:solidFill>
              </a:rPr>
              <a:t>Table</a:t>
            </a:r>
            <a:endParaRPr lang="en-US" sz="4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00200" y="1143000"/>
            <a:ext cx="6111240" cy="4648200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Rectangle 2"/>
          <p:cNvSpPr/>
          <p:nvPr/>
        </p:nvSpPr>
        <p:spPr>
          <a:xfrm>
            <a:off x="3101348" y="228600"/>
            <a:ext cx="2596801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What’s this ?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0400" y="6019800"/>
            <a:ext cx="3429000" cy="76944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0070C0"/>
                </a:solidFill>
              </a:rPr>
              <a:t>Television</a:t>
            </a:r>
            <a:endParaRPr lang="en-US" sz="4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1295400"/>
            <a:ext cx="1895475" cy="1885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co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1200" y="1295400"/>
            <a:ext cx="2609850" cy="17240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tabl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76600" y="4343400"/>
            <a:ext cx="2209800" cy="15811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tv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48400" y="4343400"/>
            <a:ext cx="2209800" cy="1600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3048000" y="304800"/>
            <a:ext cx="28194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smtClean="0">
                <a:solidFill>
                  <a:srgbClr val="FF0000"/>
                </a:solidFill>
              </a:rPr>
              <a:t>What’s </a:t>
            </a:r>
            <a:r>
              <a:rPr lang="en-US" sz="3600" dirty="0" smtClean="0">
                <a:solidFill>
                  <a:srgbClr val="FF0000"/>
                </a:solidFill>
              </a:rPr>
              <a:t>this ?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89076" y="3384448"/>
            <a:ext cx="121920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Cap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57600" y="3268392"/>
            <a:ext cx="1295400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Cat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14508" y="3203912"/>
            <a:ext cx="1219200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Cot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52732" y="6175712"/>
            <a:ext cx="129540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70C0"/>
                </a:solidFill>
              </a:rPr>
              <a:t>Lamp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10000" y="6113580"/>
            <a:ext cx="129540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0070C0"/>
                </a:solidFill>
              </a:rPr>
              <a:t>Table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53200" y="6189780"/>
            <a:ext cx="160020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70C0"/>
                </a:solidFill>
              </a:rPr>
              <a:t>Television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16" name="Picture 15" descr="imagesCAZM0Z1U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352799" y="1356152"/>
            <a:ext cx="2145225" cy="17103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Picture 16" descr="imagesCA9QC37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14400" y="4419600"/>
            <a:ext cx="1524000" cy="1454246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00200" y="762000"/>
            <a:ext cx="1238240" cy="13279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co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00200" y="3756076"/>
            <a:ext cx="1219200" cy="1396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6699740" y="5474700"/>
            <a:ext cx="1447800" cy="923330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Cat</a:t>
            </a:r>
            <a:endParaRPr lang="en-US" sz="5400" dirty="0"/>
          </a:p>
        </p:txBody>
      </p:sp>
      <p:sp>
        <p:nvSpPr>
          <p:cNvPr id="7" name="TextBox 6"/>
          <p:cNvSpPr txBox="1"/>
          <p:nvPr/>
        </p:nvSpPr>
        <p:spPr>
          <a:xfrm>
            <a:off x="6657536" y="4011648"/>
            <a:ext cx="1447800" cy="769441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/>
              <a:t>Cap</a:t>
            </a:r>
            <a:endParaRPr lang="en-US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6629400" y="928429"/>
            <a:ext cx="1447800" cy="830997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smtClean="0"/>
              <a:t>Cot</a:t>
            </a:r>
            <a:endParaRPr lang="en-US" sz="4800" dirty="0"/>
          </a:p>
        </p:txBody>
      </p:sp>
      <p:sp>
        <p:nvSpPr>
          <p:cNvPr id="9" name="TextBox 8"/>
          <p:cNvSpPr txBox="1"/>
          <p:nvPr/>
        </p:nvSpPr>
        <p:spPr>
          <a:xfrm>
            <a:off x="6629400" y="2506412"/>
            <a:ext cx="1439818" cy="769441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400" dirty="0" smtClean="0"/>
              <a:t>Lamp</a:t>
            </a:r>
            <a:endParaRPr lang="en-US" sz="4400" dirty="0"/>
          </a:p>
        </p:txBody>
      </p:sp>
      <p:sp>
        <p:nvSpPr>
          <p:cNvPr id="10" name="TextBox 9"/>
          <p:cNvSpPr txBox="1"/>
          <p:nvPr/>
        </p:nvSpPr>
        <p:spPr>
          <a:xfrm>
            <a:off x="3352800" y="-46900"/>
            <a:ext cx="259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Matching</a:t>
            </a:r>
            <a:endParaRPr lang="en-US" sz="4000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895600" y="1524000"/>
            <a:ext cx="3761936" cy="294856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4" idx="3"/>
            <a:endCxn id="8" idx="1"/>
          </p:cNvCxnSpPr>
          <p:nvPr/>
        </p:nvCxnSpPr>
        <p:spPr>
          <a:xfrm flipV="1">
            <a:off x="2819400" y="1343928"/>
            <a:ext cx="3810000" cy="31103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819400" y="2941408"/>
            <a:ext cx="3886200" cy="284979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endCxn id="9" idx="1"/>
          </p:cNvCxnSpPr>
          <p:nvPr/>
        </p:nvCxnSpPr>
        <p:spPr>
          <a:xfrm flipV="1">
            <a:off x="2819400" y="2891133"/>
            <a:ext cx="3810000" cy="306437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 descr="imagesCAZM0Z1U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00200" y="2209800"/>
            <a:ext cx="1219200" cy="13510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21" descr="imagesCA9QC37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00200" y="5334000"/>
            <a:ext cx="1143000" cy="1313155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914400"/>
            <a:ext cx="8382000" cy="156966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THANK YOU</a:t>
            </a:r>
            <a:endParaRPr lang="en-US" sz="9600" dirty="0">
              <a:solidFill>
                <a:schemeClr val="accent3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imagesCAV4ZV0H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95400" y="3124200"/>
            <a:ext cx="6469745" cy="28956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914400"/>
            <a:ext cx="640080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 smtClean="0">
              <a:solidFill>
                <a:srgbClr val="00B050"/>
              </a:solidFill>
            </a:endParaRPr>
          </a:p>
          <a:p>
            <a:pPr algn="ctr"/>
            <a:endParaRPr lang="en-US" sz="2800" dirty="0" smtClean="0">
              <a:solidFill>
                <a:srgbClr val="00B050"/>
              </a:solidFill>
            </a:endParaRPr>
          </a:p>
          <a:p>
            <a:pPr algn="ctr"/>
            <a:r>
              <a:rPr lang="en-US" sz="3600" dirty="0" smtClean="0">
                <a:solidFill>
                  <a:srgbClr val="00B050"/>
                </a:solidFill>
              </a:rPr>
              <a:t>Presented by :</a:t>
            </a:r>
            <a:r>
              <a:rPr lang="en-US" sz="2800" dirty="0" smtClean="0">
                <a:solidFill>
                  <a:srgbClr val="00B050"/>
                </a:solidFill>
              </a:rPr>
              <a:t>     </a:t>
            </a:r>
          </a:p>
          <a:p>
            <a:pPr algn="ctr"/>
            <a:r>
              <a:rPr lang="en-US" sz="4000" dirty="0" err="1" smtClean="0">
                <a:solidFill>
                  <a:schemeClr val="accent6">
                    <a:lumMod val="75000"/>
                  </a:schemeClr>
                </a:solidFill>
              </a:rPr>
              <a:t>Md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000" dirty="0" err="1" smtClean="0">
                <a:solidFill>
                  <a:schemeClr val="accent6">
                    <a:lumMod val="75000"/>
                  </a:schemeClr>
                </a:solidFill>
              </a:rPr>
              <a:t>Delowar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000" dirty="0" err="1" smtClean="0">
                <a:solidFill>
                  <a:schemeClr val="accent6">
                    <a:lumMod val="75000"/>
                  </a:schemeClr>
                </a:solidFill>
              </a:rPr>
              <a:t>Hossain</a:t>
            </a:r>
            <a:endParaRPr lang="en-US" sz="4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US" sz="28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Assestent</a:t>
            </a: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teacher</a:t>
            </a:r>
          </a:p>
          <a:p>
            <a:pPr algn="ctr"/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Amishapara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government primary school</a:t>
            </a:r>
          </a:p>
          <a:p>
            <a:pPr algn="ctr"/>
            <a:r>
              <a:rPr lang="en-US" sz="2800" dirty="0" err="1" smtClean="0">
                <a:solidFill>
                  <a:srgbClr val="0070C0"/>
                </a:solidFill>
              </a:rPr>
              <a:t>Sonimori</a:t>
            </a:r>
            <a:r>
              <a:rPr lang="en-US" sz="2800" dirty="0" smtClean="0">
                <a:solidFill>
                  <a:srgbClr val="0070C0"/>
                </a:solidFill>
              </a:rPr>
              <a:t> ,</a:t>
            </a:r>
            <a:r>
              <a:rPr lang="en-US" sz="2800" dirty="0" err="1" smtClean="0">
                <a:solidFill>
                  <a:srgbClr val="0070C0"/>
                </a:solidFill>
              </a:rPr>
              <a:t>Noakhali</a:t>
            </a:r>
            <a:r>
              <a:rPr lang="en-US" sz="2800" dirty="0" smtClean="0">
                <a:solidFill>
                  <a:srgbClr val="0070C0"/>
                </a:solidFill>
              </a:rPr>
              <a:t>.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</a:p>
          <a:p>
            <a:pPr algn="ctr"/>
            <a:endParaRPr lang="en-US" sz="2800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endParaRPr lang="en-US" sz="2800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   </a:t>
            </a:r>
          </a:p>
          <a:p>
            <a:pPr algn="ctr"/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2209800"/>
            <a:ext cx="7162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FF0000"/>
                </a:solidFill>
              </a:rPr>
              <a:t>Class : one</a:t>
            </a:r>
          </a:p>
          <a:p>
            <a:pPr algn="ctr"/>
            <a:r>
              <a:rPr lang="en-US" sz="4000" dirty="0" smtClean="0">
                <a:solidFill>
                  <a:schemeClr val="accent3">
                    <a:lumMod val="75000"/>
                  </a:schemeClr>
                </a:solidFill>
              </a:rPr>
              <a:t>Subject    : English</a:t>
            </a:r>
          </a:p>
          <a:p>
            <a:pPr algn="ctr"/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Time 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       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: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40 </a:t>
            </a:r>
            <a:r>
              <a:rPr lang="en-US" sz="3200" dirty="0" err="1" smtClean="0">
                <a:solidFill>
                  <a:schemeClr val="accent6">
                    <a:lumMod val="75000"/>
                  </a:schemeClr>
                </a:solidFill>
              </a:rPr>
              <a:t>mins</a:t>
            </a:r>
            <a:endParaRPr lang="en-US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828800"/>
            <a:ext cx="7924800" cy="11079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Learning out come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endParaRPr lang="en-US" sz="3200" dirty="0" smtClean="0"/>
          </a:p>
          <a:p>
            <a:r>
              <a:rPr lang="en-US" dirty="0" smtClean="0"/>
              <a:t>                             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3810000"/>
            <a:ext cx="7924800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                </a:t>
            </a:r>
            <a:r>
              <a:rPr lang="en-US" sz="4400" dirty="0" smtClean="0">
                <a:solidFill>
                  <a:srgbClr val="FF0000"/>
                </a:solidFill>
              </a:rPr>
              <a:t>Student will be able…….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3200" smtClean="0">
                <a:solidFill>
                  <a:srgbClr val="0070C0"/>
                </a:solidFill>
              </a:rPr>
              <a:t>To </a:t>
            </a:r>
            <a:r>
              <a:rPr lang="en-US" sz="3200" smtClean="0">
                <a:solidFill>
                  <a:srgbClr val="0070C0"/>
                </a:solidFill>
              </a:rPr>
              <a:t>look, listen, </a:t>
            </a:r>
            <a:r>
              <a:rPr lang="en-US" sz="3200" dirty="0" smtClean="0">
                <a:solidFill>
                  <a:srgbClr val="0070C0"/>
                </a:solidFill>
              </a:rPr>
              <a:t>and say with correct </a:t>
            </a:r>
            <a:r>
              <a:rPr lang="en-US" sz="3200" dirty="0" err="1" smtClean="0">
                <a:solidFill>
                  <a:srgbClr val="0070C0"/>
                </a:solidFill>
              </a:rPr>
              <a:t>pronuncation</a:t>
            </a:r>
            <a:r>
              <a:rPr lang="en-US" sz="3200" dirty="0" smtClean="0">
                <a:solidFill>
                  <a:srgbClr val="0070C0"/>
                </a:solidFill>
              </a:rPr>
              <a:t> .</a:t>
            </a:r>
            <a:endParaRPr lang="en-US" sz="3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ture1.jpg"/>
          <p:cNvPicPr>
            <a:picLocks noChangeAspect="1"/>
          </p:cNvPicPr>
          <p:nvPr/>
        </p:nvPicPr>
        <p:blipFill>
          <a:blip r:embed="rId3" cstate="print">
            <a:lum bright="-10000"/>
          </a:blip>
          <a:srcRect t="13204" r="2629"/>
          <a:stretch>
            <a:fillRect/>
          </a:stretch>
        </p:blipFill>
        <p:spPr>
          <a:xfrm>
            <a:off x="1295400" y="1524000"/>
            <a:ext cx="6781800" cy="45079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2209800" y="228600"/>
            <a:ext cx="5181600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/>
              <a:t>Look and say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66800" y="1600200"/>
            <a:ext cx="7239000" cy="276998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FF0000"/>
                </a:solidFill>
              </a:rPr>
              <a:t>Unit      :5</a:t>
            </a:r>
          </a:p>
          <a:p>
            <a:r>
              <a:rPr lang="en-US" sz="5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Lesson  : 3 (In the house)</a:t>
            </a:r>
          </a:p>
          <a:p>
            <a:r>
              <a:rPr lang="en-US" sz="6000" dirty="0" smtClean="0">
                <a:solidFill>
                  <a:srgbClr val="00B050"/>
                </a:solidFill>
              </a:rPr>
              <a:t>Page      :55</a:t>
            </a:r>
            <a:endParaRPr lang="en-US" sz="6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.jpg"/>
          <p:cNvPicPr>
            <a:picLocks noChangeAspect="1"/>
          </p:cNvPicPr>
          <p:nvPr/>
        </p:nvPicPr>
        <p:blipFill>
          <a:blip r:embed="rId3" cstate="print"/>
          <a:srcRect t="20322"/>
          <a:stretch>
            <a:fillRect/>
          </a:stretch>
        </p:blipFill>
        <p:spPr>
          <a:xfrm>
            <a:off x="1524000" y="1524000"/>
            <a:ext cx="6301892" cy="3953409"/>
          </a:xfrm>
          <a:prstGeom prst="rect">
            <a:avLst/>
          </a:prstGeom>
          <a:ln w="889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 flipH="1">
            <a:off x="2209799" y="381000"/>
            <a:ext cx="4800601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What’s  this ?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0" y="5867400"/>
            <a:ext cx="3505200" cy="9233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Cap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971800" y="381000"/>
            <a:ext cx="3276600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What’s  this ?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29000" y="5791200"/>
            <a:ext cx="2025602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Cat</a:t>
            </a:r>
            <a:endParaRPr lang="en-US" sz="5400" dirty="0"/>
          </a:p>
        </p:txBody>
      </p:sp>
      <p:pic>
        <p:nvPicPr>
          <p:cNvPr id="5" name="Picture 4" descr="imagesCAZM0Z1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52600" y="1143000"/>
            <a:ext cx="5638800" cy="4495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1200" y="1371600"/>
            <a:ext cx="5486400" cy="4264975"/>
          </a:xfrm>
          <a:prstGeom prst="rect">
            <a:avLst/>
          </a:prstGeom>
          <a:ln w="1905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Rectangle 2"/>
          <p:cNvSpPr/>
          <p:nvPr/>
        </p:nvSpPr>
        <p:spPr>
          <a:xfrm>
            <a:off x="3048000" y="304800"/>
            <a:ext cx="3276600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What’s this ?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29000" y="5791200"/>
            <a:ext cx="2438400" cy="9233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Cot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107</Words>
  <Application>Microsoft Office PowerPoint</Application>
  <PresentationFormat>On-screen Show (4:3)</PresentationFormat>
  <Paragraphs>47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 noakhali</dc:creator>
  <cp:lastModifiedBy>Nazim Uddin</cp:lastModifiedBy>
  <cp:revision>161</cp:revision>
  <dcterms:created xsi:type="dcterms:W3CDTF">2006-08-16T00:00:00Z</dcterms:created>
  <dcterms:modified xsi:type="dcterms:W3CDTF">2013-04-19T17:08:17Z</dcterms:modified>
</cp:coreProperties>
</file>